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57" r:id="rId10"/>
    <p:sldId id="263" r:id="rId11"/>
    <p:sldId id="264" r:id="rId12"/>
    <p:sldId id="265" r:id="rId13"/>
    <p:sldId id="266" r:id="rId14"/>
    <p:sldId id="267" r:id="rId15"/>
    <p:sldId id="268" r:id="rId16"/>
    <p:sldId id="269" r:id="rId17"/>
    <p:sldId id="270" r:id="rId18"/>
    <p:sldId id="271" r:id="rId19"/>
    <p:sldId id="258" r:id="rId20"/>
    <p:sldId id="272" r:id="rId21"/>
    <p:sldId id="273" r:id="rId22"/>
    <p:sldId id="277" r:id="rId23"/>
    <p:sldId id="278" r:id="rId24"/>
    <p:sldId id="274" r:id="rId25"/>
    <p:sldId id="275" r:id="rId26"/>
    <p:sldId id="276"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A97158C0-41EE-4654-94DE-E8FB2FD928D9}" type="datetimeFigureOut">
              <a:rPr lang="ms-MY" smtClean="0"/>
              <a:t>08/01/2015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DDE623BE-E53F-468F-8CA1-C6EF08EE1C1F}" type="slidenum">
              <a:rPr lang="ms-MY" smtClean="0"/>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97158C0-41EE-4654-94DE-E8FB2FD928D9}" type="datetimeFigureOut">
              <a:rPr lang="ms-MY" smtClean="0"/>
              <a:t>08/01/2015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DDE623BE-E53F-468F-8CA1-C6EF08EE1C1F}" type="slidenum">
              <a:rPr lang="ms-MY" smtClean="0"/>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97158C0-41EE-4654-94DE-E8FB2FD928D9}" type="datetimeFigureOut">
              <a:rPr lang="ms-MY" smtClean="0"/>
              <a:t>08/01/2015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DDE623BE-E53F-468F-8CA1-C6EF08EE1C1F}" type="slidenum">
              <a:rPr lang="ms-MY" smtClean="0"/>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196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86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274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350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822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149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200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64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97158C0-41EE-4654-94DE-E8FB2FD928D9}" type="datetimeFigureOut">
              <a:rPr lang="ms-MY" smtClean="0"/>
              <a:t>08/01/2015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DDE623BE-E53F-468F-8CA1-C6EF08EE1C1F}" type="slidenum">
              <a:rPr lang="ms-MY" smtClean="0"/>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299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1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96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08/01/2015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09195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08/01/2015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69586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08/01/2015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43886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08/01/2015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07026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08/01/2015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10085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08/01/2015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92930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08/01/2015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7688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158C0-41EE-4654-94DE-E8FB2FD928D9}" type="datetimeFigureOut">
              <a:rPr lang="ms-MY" smtClean="0"/>
              <a:t>08/01/2015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DDE623BE-E53F-468F-8CA1-C6EF08EE1C1F}" type="slidenum">
              <a:rPr lang="ms-MY" smtClean="0"/>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08/01/2015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12409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08/01/2015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11870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08/01/2015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71661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08/01/2015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91395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B3E7AC0-496F-42C6-A5FE-B46E28A03590}" type="datetimeFigureOut">
              <a:rPr lang="ms-MY" smtClean="0">
                <a:solidFill>
                  <a:prstClr val="black">
                    <a:tint val="75000"/>
                  </a:prstClr>
                </a:solidFill>
              </a:rPr>
              <a:pPr/>
              <a:t>08/01/2015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1E7E7679-100C-4949-A4EB-3A4FE5F7BE4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13620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B3E7AC0-496F-42C6-A5FE-B46E28A03590}" type="datetimeFigureOut">
              <a:rPr lang="ms-MY" smtClean="0">
                <a:solidFill>
                  <a:prstClr val="black">
                    <a:tint val="75000"/>
                  </a:prstClr>
                </a:solidFill>
              </a:rPr>
              <a:pPr/>
              <a:t>08/01/2015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1E7E7679-100C-4949-A4EB-3A4FE5F7BE4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88658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3E7AC0-496F-42C6-A5FE-B46E28A03590}" type="datetimeFigureOut">
              <a:rPr lang="ms-MY" smtClean="0">
                <a:solidFill>
                  <a:prstClr val="black">
                    <a:tint val="75000"/>
                  </a:prstClr>
                </a:solidFill>
              </a:rPr>
              <a:pPr/>
              <a:t>08/01/2015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1E7E7679-100C-4949-A4EB-3A4FE5F7BE4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205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B3E7AC0-496F-42C6-A5FE-B46E28A03590}" type="datetimeFigureOut">
              <a:rPr lang="ms-MY" smtClean="0">
                <a:solidFill>
                  <a:prstClr val="black">
                    <a:tint val="75000"/>
                  </a:prstClr>
                </a:solidFill>
              </a:rPr>
              <a:pPr/>
              <a:t>08/01/2015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1E7E7679-100C-4949-A4EB-3A4FE5F7BE4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82639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B3E7AC0-496F-42C6-A5FE-B46E28A03590}" type="datetimeFigureOut">
              <a:rPr lang="ms-MY" smtClean="0">
                <a:solidFill>
                  <a:prstClr val="black">
                    <a:tint val="75000"/>
                  </a:prstClr>
                </a:solidFill>
              </a:rPr>
              <a:pPr/>
              <a:t>08/01/2015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1E7E7679-100C-4949-A4EB-3A4FE5F7BE4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83746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B3E7AC0-496F-42C6-A5FE-B46E28A03590}" type="datetimeFigureOut">
              <a:rPr lang="ms-MY" smtClean="0">
                <a:solidFill>
                  <a:prstClr val="black">
                    <a:tint val="75000"/>
                  </a:prstClr>
                </a:solidFill>
              </a:rPr>
              <a:pPr/>
              <a:t>08/01/2015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1E7E7679-100C-4949-A4EB-3A4FE5F7BE4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2211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A97158C0-41EE-4654-94DE-E8FB2FD928D9}" type="datetimeFigureOut">
              <a:rPr lang="ms-MY" smtClean="0"/>
              <a:t>08/01/2015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DDE623BE-E53F-468F-8CA1-C6EF08EE1C1F}" type="slidenum">
              <a:rPr lang="ms-MY" smtClean="0"/>
              <a:t>‹#›</a:t>
            </a:fld>
            <a:endParaRPr lang="ms-MY"/>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E7AC0-496F-42C6-A5FE-B46E28A03590}" type="datetimeFigureOut">
              <a:rPr lang="ms-MY" smtClean="0">
                <a:solidFill>
                  <a:prstClr val="black">
                    <a:tint val="75000"/>
                  </a:prstClr>
                </a:solidFill>
              </a:rPr>
              <a:pPr/>
              <a:t>08/01/2015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1E7E7679-100C-4949-A4EB-3A4FE5F7BE4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63212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3E7AC0-496F-42C6-A5FE-B46E28A03590}" type="datetimeFigureOut">
              <a:rPr lang="ms-MY" smtClean="0">
                <a:solidFill>
                  <a:prstClr val="black">
                    <a:tint val="75000"/>
                  </a:prstClr>
                </a:solidFill>
              </a:rPr>
              <a:pPr/>
              <a:t>08/01/2015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1E7E7679-100C-4949-A4EB-3A4FE5F7BE4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16632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3E7AC0-496F-42C6-A5FE-B46E28A03590}" type="datetimeFigureOut">
              <a:rPr lang="ms-MY" smtClean="0">
                <a:solidFill>
                  <a:prstClr val="black">
                    <a:tint val="75000"/>
                  </a:prstClr>
                </a:solidFill>
              </a:rPr>
              <a:pPr/>
              <a:t>08/01/2015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1E7E7679-100C-4949-A4EB-3A4FE5F7BE4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59814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B3E7AC0-496F-42C6-A5FE-B46E28A03590}" type="datetimeFigureOut">
              <a:rPr lang="ms-MY" smtClean="0">
                <a:solidFill>
                  <a:prstClr val="black">
                    <a:tint val="75000"/>
                  </a:prstClr>
                </a:solidFill>
              </a:rPr>
              <a:pPr/>
              <a:t>08/01/2015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1E7E7679-100C-4949-A4EB-3A4FE5F7BE4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478517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B3E7AC0-496F-42C6-A5FE-B46E28A03590}" type="datetimeFigureOut">
              <a:rPr lang="ms-MY" smtClean="0">
                <a:solidFill>
                  <a:prstClr val="black">
                    <a:tint val="75000"/>
                  </a:prstClr>
                </a:solidFill>
              </a:rPr>
              <a:pPr/>
              <a:t>08/01/2015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1E7E7679-100C-4949-A4EB-3A4FE5F7BE4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032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A97158C0-41EE-4654-94DE-E8FB2FD928D9}" type="datetimeFigureOut">
              <a:rPr lang="ms-MY" smtClean="0"/>
              <a:t>08/01/2015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DDE623BE-E53F-468F-8CA1-C6EF08EE1C1F}" type="slidenum">
              <a:rPr lang="ms-MY" smtClean="0"/>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A97158C0-41EE-4654-94DE-E8FB2FD928D9}" type="datetimeFigureOut">
              <a:rPr lang="ms-MY" smtClean="0"/>
              <a:t>08/01/2015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DDE623BE-E53F-468F-8CA1-C6EF08EE1C1F}" type="slidenum">
              <a:rPr lang="ms-MY" smtClean="0"/>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158C0-41EE-4654-94DE-E8FB2FD928D9}" type="datetimeFigureOut">
              <a:rPr lang="ms-MY" smtClean="0"/>
              <a:t>08/01/2015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DDE623BE-E53F-468F-8CA1-C6EF08EE1C1F}" type="slidenum">
              <a:rPr lang="ms-MY" smtClean="0"/>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158C0-41EE-4654-94DE-E8FB2FD928D9}" type="datetimeFigureOut">
              <a:rPr lang="ms-MY" smtClean="0"/>
              <a:t>08/01/2015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DDE623BE-E53F-468F-8CA1-C6EF08EE1C1F}" type="slidenum">
              <a:rPr lang="ms-MY" smtClean="0"/>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158C0-41EE-4654-94DE-E8FB2FD928D9}" type="datetimeFigureOut">
              <a:rPr lang="ms-MY" smtClean="0"/>
              <a:t>08/01/2015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DDE623BE-E53F-468F-8CA1-C6EF08EE1C1F}" type="slidenum">
              <a:rPr lang="ms-MY" smtClean="0"/>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158C0-41EE-4654-94DE-E8FB2FD928D9}" type="datetimeFigureOut">
              <a:rPr lang="ms-MY" smtClean="0"/>
              <a:t>08/01/2015</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623BE-E53F-468F-8CA1-C6EF08EE1C1F}" type="slidenum">
              <a:rPr lang="ms-MY" smtClean="0"/>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821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08/01/2015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96594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E7AC0-496F-42C6-A5FE-B46E28A03590}" type="datetimeFigureOut">
              <a:rPr lang="ms-MY" smtClean="0">
                <a:solidFill>
                  <a:prstClr val="black">
                    <a:tint val="75000"/>
                  </a:prstClr>
                </a:solidFill>
              </a:rPr>
              <a:pPr/>
              <a:t>08/01/2015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E7679-100C-4949-A4EB-3A4FE5F7BE4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016285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Rectangle 2"/>
          <p:cNvSpPr/>
          <p:nvPr/>
        </p:nvSpPr>
        <p:spPr>
          <a:xfrm>
            <a:off x="714348" y="116632"/>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Taaha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109</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422276"/>
            <a:ext cx="9144000" cy="1200329"/>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berfaedah</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syafaat</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kecuali</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diizinkan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diredhai</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perkataannya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9060" y="1691782"/>
            <a:ext cx="9134939" cy="1569660"/>
          </a:xfrm>
          <a:prstGeom prst="rect">
            <a:avLst/>
          </a:prstGeom>
          <a:solidFill>
            <a:schemeClr val="bg1">
              <a:alpha val="46000"/>
            </a:scheme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يَوْمَئِذٍ لاَّ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تَنفَعُ الشَّفَاعَةُ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أَذِنَ لَهُ الرَّحْمَنُ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وَرَضِيَ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قَوْلاً</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32131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Rectangle 2"/>
          <p:cNvSpPr/>
          <p:nvPr/>
        </p:nvSpPr>
        <p:spPr>
          <a:xfrm>
            <a:off x="142844" y="116632"/>
            <a:ext cx="8820472" cy="1015663"/>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Syafaat</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terlaksana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beberapa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syarat</a:t>
            </a:r>
            <a:endParaRPr lang="en-MY" sz="3000" b="1" dirty="0"/>
          </a:p>
        </p:txBody>
      </p:sp>
      <p:sp>
        <p:nvSpPr>
          <p:cNvPr id="4" name="AutoShape 9"/>
          <p:cNvSpPr>
            <a:spLocks noChangeArrowheads="1"/>
          </p:cNvSpPr>
          <p:nvPr/>
        </p:nvSpPr>
        <p:spPr bwMode="auto">
          <a:xfrm>
            <a:off x="107504" y="2708920"/>
            <a:ext cx="3528392" cy="797904"/>
          </a:xfrm>
          <a:prstGeom prst="roundRect">
            <a:avLst>
              <a:gd name="adj" fmla="val 16667"/>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Menurut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Ulama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Curved Left Arrow 4"/>
          <p:cNvSpPr/>
          <p:nvPr/>
        </p:nvSpPr>
        <p:spPr>
          <a:xfrm rot="20110485">
            <a:off x="7823166" y="1795712"/>
            <a:ext cx="854636" cy="1548172"/>
          </a:xfrm>
          <a:prstGeom prst="curved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bg1"/>
              </a:solidFill>
            </a:endParaRPr>
          </a:p>
        </p:txBody>
      </p:sp>
      <p:sp>
        <p:nvSpPr>
          <p:cNvPr id="6" name="Down Arrow 5"/>
          <p:cNvSpPr/>
          <p:nvPr/>
        </p:nvSpPr>
        <p:spPr>
          <a:xfrm rot="16200000">
            <a:off x="3623003" y="2811529"/>
            <a:ext cx="636180" cy="754409"/>
          </a:xfrm>
          <a:prstGeom prst="downArrow">
            <a:avLst/>
          </a:prstGeom>
          <a:solidFill>
            <a:schemeClr val="bg2"/>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AutoShape 9"/>
          <p:cNvSpPr>
            <a:spLocks noChangeArrowheads="1"/>
          </p:cNvSpPr>
          <p:nvPr/>
        </p:nvSpPr>
        <p:spPr bwMode="auto">
          <a:xfrm>
            <a:off x="392055" y="1556792"/>
            <a:ext cx="8352928" cy="1013007"/>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Mendapat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redha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izin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Snip Same Side Corner Rectangle 7"/>
          <p:cNvSpPr/>
          <p:nvPr/>
        </p:nvSpPr>
        <p:spPr>
          <a:xfrm>
            <a:off x="899592" y="3645024"/>
            <a:ext cx="7596844" cy="1429126"/>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Syafaat</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Umum</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Dikurniakan</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hamba-hambanya</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soleh</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para</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syuhada</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siddiqin</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Snip Same Side Corner Rectangle 8"/>
          <p:cNvSpPr/>
          <p:nvPr/>
        </p:nvSpPr>
        <p:spPr>
          <a:xfrm>
            <a:off x="899592" y="5240234"/>
            <a:ext cx="7596844" cy="1429126"/>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Syafaat</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Khusus</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Dikurniakan</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khusus</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Muhammad SAW,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iaitu</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syafaat</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menyegerakan</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proses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hisab</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kiamat</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32131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AutoShape 9"/>
          <p:cNvSpPr>
            <a:spLocks noChangeArrowheads="1"/>
          </p:cNvSpPr>
          <p:nvPr/>
        </p:nvSpPr>
        <p:spPr bwMode="auto">
          <a:xfrm>
            <a:off x="827584" y="1346162"/>
            <a:ext cx="8096917" cy="864096"/>
          </a:xfrm>
          <a:prstGeom prst="roundRect">
            <a:avLst>
              <a:gd name="adj" fmla="val 16667"/>
            </a:avLst>
          </a:prstGeom>
          <a:ln w="19050">
            <a:solidFill>
              <a:schemeClr val="bg1"/>
            </a:solidFill>
            <a:headEnd/>
            <a:tailEnd/>
          </a:ln>
          <a:effectLst>
            <a:glow rad="63500">
              <a:schemeClr val="accent1">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Keimanan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mantap</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AutoShape 9"/>
          <p:cNvSpPr>
            <a:spLocks noChangeArrowheads="1"/>
          </p:cNvSpPr>
          <p:nvPr/>
        </p:nvSpPr>
        <p:spPr bwMode="auto">
          <a:xfrm>
            <a:off x="251520" y="836712"/>
            <a:ext cx="1656184" cy="653466"/>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Pertama</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ectangle 4"/>
          <p:cNvSpPr/>
          <p:nvPr/>
        </p:nvSpPr>
        <p:spPr>
          <a:xfrm>
            <a:off x="1397025" y="116632"/>
            <a:ext cx="6467860" cy="1015663"/>
          </a:xfrm>
          <a:prstGeom prst="rect">
            <a:avLst/>
          </a:prstGeom>
        </p:spPr>
        <p:txBody>
          <a:bodyPr wrap="none">
            <a:spAutoFit/>
          </a:bodyPr>
          <a:lstStyle/>
          <a:p>
            <a:pPr algn="ct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Faktor-faktor</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membawa</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syafaat</a:t>
            </a:r>
            <a:endParaRPr lang="ms-MY" sz="3000" dirty="0"/>
          </a:p>
        </p:txBody>
      </p:sp>
      <p:sp>
        <p:nvSpPr>
          <p:cNvPr id="6" name="Rectangle 1"/>
          <p:cNvSpPr>
            <a:spLocks noChangeArrowheads="1"/>
          </p:cNvSpPr>
          <p:nvPr/>
        </p:nvSpPr>
        <p:spPr bwMode="auto">
          <a:xfrm>
            <a:off x="683568" y="4882516"/>
            <a:ext cx="8240933" cy="1446550"/>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 yang paling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bahagia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syafaatku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kiamat</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mengucap</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ar-SA"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ar-EG"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a:t>
            </a:r>
            <a:r>
              <a:rPr lang="ar-EG"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إِلَهَ إِلا</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ms-MY" sz="4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683568" y="3011468"/>
            <a:ext cx="8280920" cy="1569660"/>
          </a:xfrm>
          <a:prstGeom prst="rect">
            <a:avLst/>
          </a:prstGeom>
          <a:solidFill>
            <a:schemeClr val="bg1">
              <a:alpha val="46000"/>
            </a:schemeClr>
          </a:solidFill>
        </p:spPr>
        <p:txBody>
          <a:bodyPr wrap="square">
            <a:spAutoFit/>
          </a:bodyPr>
          <a:lstStyle/>
          <a:p>
            <a:pPr algn="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أَسْعَدُ النَّاسِ بِشَفَاعَتِي يَوْمَ القِيَامَةِ مَنْ قَالَ</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خَالِصًا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قِبَلِ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نَفْسِهِ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ms-MY" sz="48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a:t>
            </a:r>
            <a:r>
              <a:rPr lang="ar-EG"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البخاري</a:t>
            </a:r>
            <a:endParaRPr lang="ms-MY"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Snip Same Side Corner Rectangle 7"/>
          <p:cNvSpPr/>
          <p:nvPr/>
        </p:nvSpPr>
        <p:spPr>
          <a:xfrm>
            <a:off x="1720465" y="2210258"/>
            <a:ext cx="6379927" cy="714686"/>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32131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AutoShape 9"/>
          <p:cNvSpPr>
            <a:spLocks noChangeArrowheads="1"/>
          </p:cNvSpPr>
          <p:nvPr/>
        </p:nvSpPr>
        <p:spPr bwMode="auto">
          <a:xfrm>
            <a:off x="1011587" y="678180"/>
            <a:ext cx="7880893" cy="1238652"/>
          </a:xfrm>
          <a:prstGeom prst="roundRect">
            <a:avLst>
              <a:gd name="adj" fmla="val 16667"/>
            </a:avLst>
          </a:prstGeom>
          <a:ln w="19050">
            <a:solidFill>
              <a:schemeClr val="bg1"/>
            </a:solidFill>
            <a:headEnd/>
            <a:tailEnd/>
          </a:ln>
          <a:effectLst>
            <a:glow rad="63500">
              <a:schemeClr val="accent1">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Menjawab</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Azan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muazzim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memohon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Dikurniakan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wasilah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selepas</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berselawat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1"/>
          <p:cNvSpPr>
            <a:spLocks noChangeArrowheads="1"/>
          </p:cNvSpPr>
          <p:nvPr/>
        </p:nvSpPr>
        <p:spPr bwMode="auto">
          <a:xfrm>
            <a:off x="310980" y="4135720"/>
            <a:ext cx="8581500" cy="2677656"/>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Sesiapa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berdoa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selepas</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mendengar</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azan: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Tuhan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azan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sempurna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sembahyang</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didirikan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kurniakanlah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penghulu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kami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Nabi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Muhammad saw al-</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wasilah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kemuliaan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Bangkitkanlah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Baginda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kedudukan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terpuji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Engkau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janjikan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Sesungguhnya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Engkau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memungkiri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janji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nescaya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layaklah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syafaatku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hari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Kiamat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310980" y="2348880"/>
            <a:ext cx="8581500" cy="1938992"/>
          </a:xfrm>
          <a:prstGeom prst="rect">
            <a:avLst/>
          </a:prstGeom>
          <a:solidFill>
            <a:schemeClr val="bg1">
              <a:alpha val="46000"/>
            </a:schemeClr>
          </a:solidFill>
        </p:spPr>
        <p:txBody>
          <a:bodyPr wrap="square">
            <a:spAutoFit/>
          </a:bodyPr>
          <a:lstStyle/>
          <a:p>
            <a:pPr algn="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قَالَ حِينَ يَسْمَعُ النِّدَاءَ: اللَّهُمَّ رَبَّ هَذِهِ الدَّعْوَةِ التَّامَّةِ، وَالصَّلاَةِ القَائِمَةِ آتِ مُحَمَّدًا الوَسِيلَةَ وَالفَضِيلَةَ، وَابْعَثْهُ مَقَامًا مَحْمُودًا الَّذِي وَعَدْتَهُ، حَلَّتْ لَهُ شَفَاعَتِي يَوْمَ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القِيَامَةِ. </a:t>
            </a:r>
            <a:r>
              <a:rPr lang="ar-SA" sz="2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البخاري</a:t>
            </a:r>
            <a:endParaRPr lang="ms-MY"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Snip Same Side Corner Rectangle 5"/>
          <p:cNvSpPr/>
          <p:nvPr/>
        </p:nvSpPr>
        <p:spPr>
          <a:xfrm>
            <a:off x="1547664" y="1844824"/>
            <a:ext cx="6379927" cy="426654"/>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AutoShape 9"/>
          <p:cNvSpPr>
            <a:spLocks noChangeArrowheads="1"/>
          </p:cNvSpPr>
          <p:nvPr/>
        </p:nvSpPr>
        <p:spPr bwMode="auto">
          <a:xfrm>
            <a:off x="107504" y="77931"/>
            <a:ext cx="1656184" cy="653466"/>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Kedua</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032131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AutoShape 9"/>
          <p:cNvSpPr>
            <a:spLocks noChangeArrowheads="1"/>
          </p:cNvSpPr>
          <p:nvPr/>
        </p:nvSpPr>
        <p:spPr bwMode="auto">
          <a:xfrm>
            <a:off x="1011587" y="606172"/>
            <a:ext cx="7736877" cy="1238652"/>
          </a:xfrm>
          <a:prstGeom prst="roundRect">
            <a:avLst>
              <a:gd name="adj" fmla="val 16667"/>
            </a:avLst>
          </a:prstGeom>
          <a:ln w="19050">
            <a:solidFill>
              <a:schemeClr val="bg1"/>
            </a:solidFill>
            <a:headEnd/>
            <a:tailEnd/>
          </a:ln>
          <a:effectLst>
            <a:glow rad="63500">
              <a:schemeClr val="accent1">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Banyak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berselawat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 </a:t>
            </a:r>
          </a:p>
        </p:txBody>
      </p:sp>
      <p:sp>
        <p:nvSpPr>
          <p:cNvPr id="4" name="Rectangle 1"/>
          <p:cNvSpPr>
            <a:spLocks noChangeArrowheads="1"/>
          </p:cNvSpPr>
          <p:nvPr/>
        </p:nvSpPr>
        <p:spPr bwMode="auto">
          <a:xfrm>
            <a:off x="310980" y="4631071"/>
            <a:ext cx="8581500" cy="1569660"/>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berselawat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pagi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sepuluh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kali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petang</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sepuluh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kali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nescaya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syafaatku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Qiamat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dikurniakan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07504" y="2348880"/>
            <a:ext cx="8964488" cy="1323439"/>
          </a:xfrm>
          <a:prstGeom prst="rect">
            <a:avLst/>
          </a:prstGeom>
          <a:solidFill>
            <a:schemeClr val="bg1">
              <a:alpha val="46000"/>
            </a:schemeClr>
          </a:solidFill>
        </p:spPr>
        <p:txBody>
          <a:bodyPr wrap="square">
            <a:spAutoFit/>
          </a:bodyPr>
          <a:lstStyle/>
          <a:p>
            <a:pPr algn="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صَلَّى عَلَيَّ حِينَ يُصْبِحُ عَشْرًا وَحِينَ يُمْسِي عَشْرًا أَدْرَكَتْهُ شَفَاعَتِي يَوْمَ الْقِيَامَةِ .  </a:t>
            </a:r>
            <a:r>
              <a:rPr lang="en-US"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32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رواه </a:t>
            </a:r>
            <a:r>
              <a:rPr lang="ar-SA" sz="32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الطبراني </a:t>
            </a:r>
            <a:endParaRPr lang="ms-MY" sz="40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Snip Same Side Corner Rectangle 5"/>
          <p:cNvSpPr/>
          <p:nvPr/>
        </p:nvSpPr>
        <p:spPr>
          <a:xfrm>
            <a:off x="1547664" y="1844824"/>
            <a:ext cx="6379927" cy="426654"/>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AutoShape 9"/>
          <p:cNvSpPr>
            <a:spLocks noChangeArrowheads="1"/>
          </p:cNvSpPr>
          <p:nvPr/>
        </p:nvSpPr>
        <p:spPr bwMode="auto">
          <a:xfrm>
            <a:off x="107504" y="77931"/>
            <a:ext cx="1656184" cy="653466"/>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Ketiga</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032131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AutoShape 9"/>
          <p:cNvSpPr>
            <a:spLocks noChangeArrowheads="1"/>
          </p:cNvSpPr>
          <p:nvPr/>
        </p:nvSpPr>
        <p:spPr bwMode="auto">
          <a:xfrm>
            <a:off x="755577" y="836712"/>
            <a:ext cx="8136903" cy="1008112"/>
          </a:xfrm>
          <a:prstGeom prst="roundRect">
            <a:avLst>
              <a:gd name="adj" fmla="val 16667"/>
            </a:avLst>
          </a:prstGeom>
          <a:ln w="19050">
            <a:solidFill>
              <a:schemeClr val="bg1"/>
            </a:solidFill>
            <a:headEnd/>
            <a:tailEnd/>
          </a:ln>
          <a:effectLst>
            <a:glow rad="63500">
              <a:schemeClr val="accent1">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Mencintai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mendalam</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1"/>
          <p:cNvSpPr>
            <a:spLocks noChangeArrowheads="1"/>
          </p:cNvSpPr>
          <p:nvPr/>
        </p:nvSpPr>
        <p:spPr bwMode="auto">
          <a:xfrm>
            <a:off x="310980" y="4293096"/>
            <a:ext cx="8581500" cy="2308324"/>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Wahai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Rasulullah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bilakah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Qiamat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berlaku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Nabi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s.a.w</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bertanya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Apakah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sediakan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untuk</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menghadapi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hari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Qiamat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Jawab</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sahabat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itu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Tidak</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sediakan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untuk</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menghadapi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Qiamat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melainkan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sesungguhnya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sangat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cinta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kepada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Allah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RasulNya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Sabda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Nabi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s.a.w</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Engkau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sudah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pasti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bersama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dengan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orang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engkau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sayangi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07504" y="2348880"/>
            <a:ext cx="8964488" cy="1938992"/>
          </a:xfrm>
          <a:prstGeom prst="rect">
            <a:avLst/>
          </a:prstGeom>
          <a:solidFill>
            <a:schemeClr val="bg1">
              <a:alpha val="46000"/>
            </a:scheme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رَسُولَ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مَتَى السَّاعَةُ قَائِمَةٌ؟ قَالَ: «وَيْلَكَ، وَمَا أَعْدَدْتَ لَهَا» قَالَ: مَا أَعْدَدْتُ لَهَا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إِلاَّ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أَنِّي أُحِبُّ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 قَالَ: «إِنَّكَ مَعَ مَنْ أَحْبَبْتَ</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32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البخا</a:t>
            </a:r>
            <a:r>
              <a:rPr lang="ar-SA" sz="32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ري</a:t>
            </a:r>
            <a:endParaRPr lang="ms-MY" sz="3200"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Snip Same Side Corner Rectangle 5"/>
          <p:cNvSpPr/>
          <p:nvPr/>
        </p:nvSpPr>
        <p:spPr>
          <a:xfrm>
            <a:off x="1547664" y="1844824"/>
            <a:ext cx="6379927" cy="426654"/>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AutoShape 9"/>
          <p:cNvSpPr>
            <a:spLocks noChangeArrowheads="1"/>
          </p:cNvSpPr>
          <p:nvPr/>
        </p:nvSpPr>
        <p:spPr bwMode="auto">
          <a:xfrm>
            <a:off x="107504" y="77931"/>
            <a:ext cx="1656184" cy="653466"/>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Keempat</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032131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Rectangle 2"/>
          <p:cNvSpPr/>
          <p:nvPr/>
        </p:nvSpPr>
        <p:spPr>
          <a:xfrm>
            <a:off x="0" y="188640"/>
            <a:ext cx="9144000" cy="954107"/>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Menghayati</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Sunnah</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Menuruti</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jejak</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langkah</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Snip Same Side Corner Rectangle 3"/>
          <p:cNvSpPr/>
          <p:nvPr/>
        </p:nvSpPr>
        <p:spPr>
          <a:xfrm>
            <a:off x="611561" y="3356992"/>
            <a:ext cx="7920880" cy="1307875"/>
          </a:xfrm>
          <a:prstGeom prst="snip2SameRect">
            <a:avLst>
              <a:gd name="adj1" fmla="val 8485"/>
              <a:gd name="adj2" fmla="val 9546"/>
            </a:avLst>
          </a:prstGeom>
          <a:solidFill>
            <a:srgbClr val="0070C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Seharusnya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mengambil</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tahu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nasib</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malang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menimpa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saudara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seagama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AutoShape 9"/>
          <p:cNvSpPr>
            <a:spLocks noChangeArrowheads="1"/>
          </p:cNvSpPr>
          <p:nvPr/>
        </p:nvSpPr>
        <p:spPr bwMode="auto">
          <a:xfrm>
            <a:off x="107504" y="1983945"/>
            <a:ext cx="8856984" cy="1013007"/>
          </a:xfrm>
          <a:prstGeom prst="roundRect">
            <a:avLst>
              <a:gd name="adj" fmla="val 16667"/>
            </a:avLst>
          </a:prstGeom>
          <a:solidFill>
            <a:srgbClr val="FFC000">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Menterjemahkan</a:t>
            </a:r>
            <a:r>
              <a:rPr lang="en-US"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kecintaan</a:t>
            </a:r>
            <a:r>
              <a:rPr lang="en-US"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defRPr/>
            </a:pP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Snip Same Side Corner Rectangle 5"/>
          <p:cNvSpPr/>
          <p:nvPr/>
        </p:nvSpPr>
        <p:spPr>
          <a:xfrm>
            <a:off x="611561" y="4869160"/>
            <a:ext cx="7992887" cy="1307875"/>
          </a:xfrm>
          <a:prstGeom prst="snip2SameRect">
            <a:avLst>
              <a:gd name="adj1" fmla="val 8485"/>
              <a:gd name="adj2" fmla="val 9546"/>
            </a:avLst>
          </a:prstGeom>
          <a:solidFill>
            <a:srgbClr val="0070C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meningkatkan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kedudukan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bersifat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pengasih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penyayang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7" name="Rectangle 6"/>
          <p:cNvSpPr/>
          <p:nvPr/>
        </p:nvSpPr>
        <p:spPr>
          <a:xfrm>
            <a:off x="714348" y="219732"/>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Taubah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128</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8" name="Rectangle 1"/>
          <p:cNvSpPr>
            <a:spLocks noChangeArrowheads="1"/>
          </p:cNvSpPr>
          <p:nvPr/>
        </p:nvSpPr>
        <p:spPr bwMode="auto">
          <a:xfrm>
            <a:off x="0" y="4289028"/>
            <a:ext cx="9144000" cy="1938992"/>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datang</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sendiri</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sangat</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berat</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sebarang</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kesusahanmu</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sangat</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inginkan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bagimu</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amat</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belas</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penyayang</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p:cNvSpPr/>
          <p:nvPr/>
        </p:nvSpPr>
        <p:spPr>
          <a:xfrm>
            <a:off x="9060" y="1543432"/>
            <a:ext cx="9134939" cy="1569660"/>
          </a:xfrm>
          <a:prstGeom prst="rect">
            <a:avLst/>
          </a:prstGeom>
          <a:solidFill>
            <a:schemeClr val="bg1">
              <a:alpha val="46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لَقَدْ جَاءكُمْ رَسُولٌ مِّنْ أَنفُسِكُمْ عَزِيزٌ عَلَيْهِ مَا عَنِتُّمْ حَرِيصٌ عَلَيْكُم بِالْمُؤْمِنِينَ رَؤُوفٌ رَّحِيمٌ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289399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AutoShape 9"/>
          <p:cNvSpPr>
            <a:spLocks noChangeArrowheads="1"/>
          </p:cNvSpPr>
          <p:nvPr/>
        </p:nvSpPr>
        <p:spPr bwMode="auto">
          <a:xfrm>
            <a:off x="228600"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395536" y="1578272"/>
            <a:ext cx="8388424" cy="4154984"/>
          </a:xfrm>
          <a:prstGeom prst="rect">
            <a:avLst/>
          </a:prstGeom>
          <a:solidFill>
            <a:schemeClr val="accent6">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894187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3850692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Rectangle 2"/>
          <p:cNvSpPr/>
          <p:nvPr/>
        </p:nvSpPr>
        <p:spPr>
          <a:xfrm>
            <a:off x="108520" y="1892439"/>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748951"/>
            <a:ext cx="9144000" cy="1200329"/>
          </a:xfrm>
          <a:prstGeom prst="rect">
            <a:avLst/>
          </a:prstGeom>
          <a:solidFill>
            <a:srgbClr val="00B0F0">
              <a:alpha val="75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41920" y="318655"/>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032131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970196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Rectangle 2"/>
          <p:cNvSpPr/>
          <p:nvPr/>
        </p:nvSpPr>
        <p:spPr>
          <a:xfrm>
            <a:off x="914400" y="332656"/>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694740"/>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3962217"/>
            <a:ext cx="9144000" cy="1323439"/>
          </a:xfrm>
          <a:prstGeom prst="rect">
            <a:avLst/>
          </a:prstGeom>
          <a:solidFill>
            <a:srgbClr val="00B0F0">
              <a:alpha val="69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894187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Rectangle 2"/>
          <p:cNvSpPr/>
          <p:nvPr/>
        </p:nvSpPr>
        <p:spPr>
          <a:xfrm>
            <a:off x="666696" y="260648"/>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27059"/>
            <a:ext cx="9144000" cy="1938992"/>
          </a:xfrm>
          <a:prstGeom prst="rect">
            <a:avLst/>
          </a:prstGeom>
          <a:solidFill>
            <a:schemeClr val="accent6">
              <a:lumMod val="5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53845"/>
            <a:ext cx="9144000" cy="2246769"/>
          </a:xfrm>
          <a:prstGeom prst="rect">
            <a:avLst/>
          </a:prstGeom>
          <a:solidFill>
            <a:srgbClr val="00B0F0">
              <a:alpha val="68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894187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Rectangle 2"/>
          <p:cNvSpPr/>
          <p:nvPr/>
        </p:nvSpPr>
        <p:spPr>
          <a:xfrm>
            <a:off x="728610" y="188991"/>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89191"/>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أَلِهِ وَصَحْبِه.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75209"/>
            <a:ext cx="9144000" cy="1384995"/>
          </a:xfrm>
          <a:prstGeom prst="rect">
            <a:avLst/>
          </a:prstGeom>
          <a:solidFill>
            <a:srgbClr val="00B0F0">
              <a:alpha val="67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894187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Rectangle 2"/>
          <p:cNvSpPr/>
          <p:nvPr/>
        </p:nvSpPr>
        <p:spPr>
          <a:xfrm>
            <a:off x="1295400" y="357624"/>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062551"/>
            <a:ext cx="9144000" cy="1292662"/>
          </a:xfrm>
          <a:prstGeom prst="rect">
            <a:avLst/>
          </a:prstGeom>
          <a:solidFill>
            <a:srgbClr val="00B0F0">
              <a:alpha val="70000"/>
            </a:srgbClr>
          </a:solidFill>
          <a:ln w="57150">
            <a:noFill/>
          </a:ln>
        </p:spPr>
        <p:txBody>
          <a:bodyPr wrap="square">
            <a:spAutoFit/>
          </a:bodyPr>
          <a:lstStyle/>
          <a:p>
            <a:pPr algn="ctr">
              <a:defRPr/>
            </a:pP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berpegang</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teguh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agama Islam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tetap</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istiqamah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urusan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agama.</a:t>
            </a:r>
            <a:endPar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891859"/>
            <a:ext cx="9144000" cy="923330"/>
          </a:xfrm>
          <a:prstGeom prst="rect">
            <a:avLst/>
          </a:prstGeom>
          <a:solidFill>
            <a:schemeClr val="accent6">
              <a:lumMod val="75000"/>
              <a:alpha val="24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وَتَمَسَّكُوْا بِدِيْنِكُمْ وَاثْبُتُوْا عَلَى أَمْرِه.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96635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71400"/>
            <a:ext cx="9242426"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583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935417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89653"/>
            <a:ext cx="9144000" cy="4585871"/>
          </a:xfrm>
          <a:prstGeom prst="rect">
            <a:avLst/>
          </a:prstGeom>
          <a:no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a:solidFill>
                  <a:prstClr val="black"/>
                </a:solidFill>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3998233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5" name="Rectangle 4"/>
          <p:cNvSpPr/>
          <p:nvPr/>
        </p:nvSpPr>
        <p:spPr>
          <a:xfrm>
            <a:off x="179512" y="1750164"/>
            <a:ext cx="8784976" cy="2123658"/>
          </a:xfrm>
          <a:prstGeom prst="rect">
            <a:avLst/>
          </a:prstGeom>
        </p:spPr>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35496" y="4077072"/>
            <a:ext cx="8991600" cy="2677656"/>
          </a:xfrm>
          <a:prstGeom prst="rect">
            <a:avLst/>
          </a:prstGeom>
          <a:solidFill>
            <a:srgbClr val="00B0F0">
              <a:alpha val="43000"/>
            </a:srgbClr>
          </a:solidFill>
        </p:spPr>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75558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3431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Rectangle 2"/>
          <p:cNvSpPr/>
          <p:nvPr/>
        </p:nvSpPr>
        <p:spPr>
          <a:xfrm>
            <a:off x="666696" y="260648"/>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27059"/>
            <a:ext cx="9144000" cy="1938992"/>
          </a:xfrm>
          <a:prstGeom prst="rect">
            <a:avLst/>
          </a:prstGeom>
          <a:solidFill>
            <a:schemeClr val="accent6">
              <a:lumMod val="5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53845"/>
            <a:ext cx="9144000" cy="2246769"/>
          </a:xfrm>
          <a:prstGeom prst="rect">
            <a:avLst/>
          </a:prstGeom>
          <a:solidFill>
            <a:srgbClr val="00B0F0">
              <a:alpha val="68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32131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75935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375603"/>
            <a:ext cx="8572527" cy="5293757"/>
          </a:xfrm>
          <a:prstGeom prst="rect">
            <a:avLst/>
          </a:prstGeom>
          <a:noFill/>
          <a:ln w="9525">
            <a:noFill/>
            <a:miter lim="800000"/>
            <a:headEnd/>
            <a:tailEnd/>
          </a:ln>
          <a:effectLst>
            <a:prstShdw prst="shdw17" dist="17961" dir="2700000">
              <a:schemeClr val="bg2"/>
            </a:prstShdw>
          </a:effectLst>
        </p:spPr>
        <p:txBody>
          <a:bodyPr wrap="square">
            <a:spAutoFit/>
          </a:bodyPr>
          <a:lstStyle/>
          <a:p>
            <a:pPr algn="ct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ampunilah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kesalahan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kesalahan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ibubapa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yang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kasihi</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golongkanlah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orang-orang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dikurniakan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barakah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hinggan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kurniakanlah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keluarga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bahagia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masyarakat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sejahtera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terpelihara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amalan-amalan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bid’ah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khurafat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kebenaran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hidayah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kejayaan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fontAlgn="base">
              <a:spcBef>
                <a:spcPct val="0"/>
              </a:spcBef>
              <a:spcAft>
                <a:spcPct val="0"/>
              </a:spcAft>
              <a:defRPr/>
            </a:pPr>
            <a:endParaRPr lang="en-US" sz="2600" b="1" dirty="0" smtClean="0">
              <a:ln w="12700">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617827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232168"/>
            <a:ext cx="8572527" cy="535531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لآ 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Orang Yang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endPar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rtl="1">
              <a:defRPr/>
            </a:pPr>
            <a:r>
              <a:rPr lang="ar-SA"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31989621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840125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Tree>
    <p:extLst>
      <p:ext uri="{BB962C8B-B14F-4D97-AF65-F5344CB8AC3E}">
        <p14:creationId xmlns:p14="http://schemas.microsoft.com/office/powerpoint/2010/main" val="3599964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774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Rectangle 2"/>
          <p:cNvSpPr/>
          <p:nvPr/>
        </p:nvSpPr>
        <p:spPr>
          <a:xfrm>
            <a:off x="728610" y="18864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74674"/>
            <a:ext cx="9144000"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rtl="1" fontAlgn="base">
              <a:spcBef>
                <a:spcPct val="0"/>
              </a:spcBef>
              <a:spcAft>
                <a:spcPct val="0"/>
              </a:spcAft>
            </a:pP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ءَالِهِ وَصَحْبِهِ.</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505130"/>
            <a:ext cx="9144000" cy="1384995"/>
          </a:xfrm>
          <a:prstGeom prst="rect">
            <a:avLst/>
          </a:prstGeom>
          <a:solidFill>
            <a:srgbClr val="00B0F0">
              <a:alpha val="68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32131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Rectangle 2"/>
          <p:cNvSpPr/>
          <p:nvPr/>
        </p:nvSpPr>
        <p:spPr>
          <a:xfrm>
            <a:off x="1295400" y="332656"/>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231541"/>
            <a:ext cx="9144000" cy="1692771"/>
          </a:xfrm>
          <a:prstGeom prst="rect">
            <a:avLst/>
          </a:prstGeom>
          <a:solidFill>
            <a:srgbClr val="00B0F0">
              <a:alpha val="53000"/>
            </a:srgbClr>
          </a:solidFill>
          <a:ln w="57150">
            <a:noFill/>
          </a:ln>
        </p:spPr>
        <p:txBody>
          <a:bodyPr wrap="square">
            <a:spAutoFit/>
          </a:bodyPr>
          <a:lstStyle/>
          <a:p>
            <a:pPr algn="ctr">
              <a:defRPr/>
            </a:pP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Sandarkan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harapan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dekatinya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melalui</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kemanisan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iman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kesyumulan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a:t>
            </a:r>
            <a:endPar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866891"/>
            <a:ext cx="9144000" cy="1754326"/>
          </a:xfrm>
          <a:prstGeom prst="rect">
            <a:avLst/>
          </a:prstGeom>
          <a:solidFill>
            <a:schemeClr val="accent6">
              <a:lumMod val="75000"/>
              <a:alpha val="24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وَعَلِّقُوا الآمَالَ فِى الله، وَاتَّجِهُوْا إِلَيْهِ فِيْ حَلاَوَةِ الإِيْمَان، وَشُمُوْلِ الإِسْلاَم</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32131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6512" y="0"/>
            <a:ext cx="91805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Rectangle 2"/>
          <p:cNvSpPr/>
          <p:nvPr/>
        </p:nvSpPr>
        <p:spPr>
          <a:xfrm>
            <a:off x="816566" y="116632"/>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Riwayat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Imam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Bukhari</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bermaksud</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36512" y="2586384"/>
            <a:ext cx="9180512" cy="4154984"/>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bangkit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lalu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pergi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bawah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Arasy</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duduk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bersujud</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Tuhanku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Kemudian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melapangkan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mengilhamkan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dengan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segala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pujian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keindahan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pujaan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laluan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pernah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diberikan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sesiapa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pun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sebelumku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Lalu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terdengar</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perintah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angkatlah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kepalamu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pohonlah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nescaya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dikurniakan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mintalah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syafaat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nescaya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diberikan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syafaat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pun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mengangkat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kepalaku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memohon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Tuhanku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Ummatku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ummatku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Wahai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Tuhanku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Ummatku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ummatku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Wahai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Tuhanku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Ummatku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ummatku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Lalu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terdengar</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seruan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Wahai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Muhammad;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Bawalah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masuk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dalam</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Syurga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daripada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ummatmu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mereka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perlu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dihisab</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melalui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pintu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paling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kanan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Syurga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AutoShape 9"/>
          <p:cNvSpPr>
            <a:spLocks noChangeArrowheads="1"/>
          </p:cNvSpPr>
          <p:nvPr/>
        </p:nvSpPr>
        <p:spPr bwMode="auto">
          <a:xfrm>
            <a:off x="64120" y="1196752"/>
            <a:ext cx="8972376" cy="1368152"/>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Setelah</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dipohon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oleh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ummat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manusia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sudah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tahan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lagi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dengan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keadaan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huru-hara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 </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Padang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Mahsyar</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diketahui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kedudukan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mereka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Baginda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bersabda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endParaRPr lang="en-US" sz="2200" b="1" i="1" u="sng"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032131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AutoShape 9"/>
          <p:cNvSpPr>
            <a:spLocks noChangeArrowheads="1"/>
          </p:cNvSpPr>
          <p:nvPr/>
        </p:nvSpPr>
        <p:spPr bwMode="auto">
          <a:xfrm>
            <a:off x="179512" y="1752590"/>
            <a:ext cx="8856983" cy="1839589"/>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يَخْرُجُ قَوْمٌ مِنَ النَّارِ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بِشَفَاعَةِ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صَلَّى اللهُ عَلَيْهِ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وَسَلَّمَ</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فَيَدْخُلُونَ الجَنَّةَ، يُسَمَّوْنَ الجَهَنَّمِيِّينَ </a:t>
            </a:r>
            <a:r>
              <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ms-MY"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32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رواه </a:t>
            </a:r>
            <a:r>
              <a:rPr lang="ar-EG" sz="32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البخاري</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3"/>
          <p:cNvSpPr/>
          <p:nvPr/>
        </p:nvSpPr>
        <p:spPr>
          <a:xfrm>
            <a:off x="0" y="332656"/>
            <a:ext cx="9108504" cy="553998"/>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Sabda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MY" sz="3000" b="1" dirty="0"/>
          </a:p>
        </p:txBody>
      </p:sp>
      <p:sp>
        <p:nvSpPr>
          <p:cNvPr id="5" name="Rectangle 1"/>
          <p:cNvSpPr>
            <a:spLocks noChangeArrowheads="1"/>
          </p:cNvSpPr>
          <p:nvPr/>
        </p:nvSpPr>
        <p:spPr bwMode="auto">
          <a:xfrm>
            <a:off x="467544" y="3966736"/>
            <a:ext cx="8190656" cy="1569660"/>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keluar</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sekumpulan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Syafaat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memasuki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dinamakan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Jahannamiyyun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32131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AutoShape 9"/>
          <p:cNvSpPr>
            <a:spLocks noChangeArrowheads="1"/>
          </p:cNvSpPr>
          <p:nvPr/>
        </p:nvSpPr>
        <p:spPr bwMode="auto">
          <a:xfrm>
            <a:off x="539552" y="1268760"/>
            <a:ext cx="8208912" cy="1261815"/>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Syafaat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memasukkan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syurga</a:t>
            </a:r>
            <a:endParaRPr lang="en-US" sz="2400" i="1" u="sng"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142844" y="116632"/>
            <a:ext cx="8820472" cy="1015663"/>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Kemuliaan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keistimewaan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baginda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MY" sz="3000" b="1" dirty="0"/>
          </a:p>
        </p:txBody>
      </p:sp>
      <p:sp>
        <p:nvSpPr>
          <p:cNvPr id="5" name="AutoShape 9"/>
          <p:cNvSpPr>
            <a:spLocks noChangeArrowheads="1"/>
          </p:cNvSpPr>
          <p:nvPr/>
        </p:nvSpPr>
        <p:spPr bwMode="auto">
          <a:xfrm>
            <a:off x="611560" y="2788667"/>
            <a:ext cx="8136904" cy="1261815"/>
          </a:xfrm>
          <a:prstGeom prst="roundRect">
            <a:avLst>
              <a:gd name="adj" fmla="val 16667"/>
            </a:avLst>
          </a:prstGeom>
          <a:solidFill>
            <a:srgbClr val="00B0F0">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Syafaat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mengeluarkan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menjalani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hukuman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neraka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Jahannam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Down Arrow 5"/>
          <p:cNvSpPr/>
          <p:nvPr/>
        </p:nvSpPr>
        <p:spPr>
          <a:xfrm>
            <a:off x="395536" y="2271243"/>
            <a:ext cx="823153" cy="754409"/>
          </a:xfrm>
          <a:prstGeom prst="downArrow">
            <a:avLst/>
          </a:prstGeom>
          <a:solidFill>
            <a:schemeClr val="bg2"/>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AutoShape 9"/>
          <p:cNvSpPr>
            <a:spLocks noChangeArrowheads="1"/>
          </p:cNvSpPr>
          <p:nvPr/>
        </p:nvSpPr>
        <p:spPr bwMode="auto">
          <a:xfrm>
            <a:off x="286648" y="4293096"/>
            <a:ext cx="8677840" cy="1080120"/>
          </a:xfrm>
          <a:prstGeom prst="roundRect">
            <a:avLst>
              <a:gd name="adj" fmla="val 16667"/>
            </a:avLst>
          </a:prstGeom>
          <a:solidFill>
            <a:srgbClr val="0070C0"/>
          </a:solidFill>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mengharapkan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syafaat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 </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Down Arrow 7"/>
          <p:cNvSpPr/>
          <p:nvPr/>
        </p:nvSpPr>
        <p:spPr>
          <a:xfrm>
            <a:off x="395536" y="3904837"/>
            <a:ext cx="823153" cy="754409"/>
          </a:xfrm>
          <a:prstGeom prst="downArrow">
            <a:avLst/>
          </a:prstGeom>
          <a:solidFill>
            <a:schemeClr val="bg2"/>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 name="AutoShape 9"/>
          <p:cNvSpPr>
            <a:spLocks noChangeArrowheads="1"/>
          </p:cNvSpPr>
          <p:nvPr/>
        </p:nvSpPr>
        <p:spPr bwMode="auto">
          <a:xfrm>
            <a:off x="-1" y="5547860"/>
            <a:ext cx="9128559" cy="1013007"/>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Perantaraan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mendapatkan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kebaikan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menolak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kemudharatan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032131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1433</Words>
  <Application>Microsoft Office PowerPoint</Application>
  <PresentationFormat>On-screen Show (4:3)</PresentationFormat>
  <Paragraphs>126</Paragraphs>
  <Slides>35</Slides>
  <Notes>0</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Office Theme</vt:lpstr>
      <vt:lpstr>3_Office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wanshahril</cp:lastModifiedBy>
  <cp:revision>4</cp:revision>
  <dcterms:created xsi:type="dcterms:W3CDTF">2015-01-07T09:05:14Z</dcterms:created>
  <dcterms:modified xsi:type="dcterms:W3CDTF">2015-01-08T05:25:01Z</dcterms:modified>
</cp:coreProperties>
</file>